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438" autoAdjust="0"/>
  </p:normalViewPr>
  <p:slideViewPr>
    <p:cSldViewPr>
      <p:cViewPr varScale="1">
        <p:scale>
          <a:sx n="89" d="100"/>
          <a:sy n="89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53A53A-17A9-4C11-8C40-8FC59B4CB2D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3A5B4C6-73ED-4FB6-8BF9-209773D570D6}">
      <dgm:prSet phldrT="[文本]"/>
      <dgm:spPr/>
      <dgm:t>
        <a:bodyPr/>
        <a:lstStyle/>
        <a:p>
          <a:r>
            <a:rPr lang="zh-CN" altLang="en-US" dirty="0" smtClean="0"/>
            <a:t>合成树脂研发工程师</a:t>
          </a:r>
          <a:endParaRPr lang="zh-CN" altLang="en-US" dirty="0"/>
        </a:p>
      </dgm:t>
    </dgm:pt>
    <dgm:pt modelId="{5EE74256-ED69-4AB1-B7C8-15531E3D5F5B}" cxnId="{27B3B672-154E-4A81-A4EC-9C1F341FED87}" type="parTrans">
      <dgm:prSet/>
      <dgm:spPr/>
      <dgm:t>
        <a:bodyPr/>
        <a:lstStyle/>
        <a:p>
          <a:endParaRPr lang="zh-CN" altLang="en-US"/>
        </a:p>
      </dgm:t>
    </dgm:pt>
    <dgm:pt modelId="{EE515564-176E-4AC4-B47F-88B51B4EC141}" cxnId="{27B3B672-154E-4A81-A4EC-9C1F341FED87}" type="sibTrans">
      <dgm:prSet/>
      <dgm:spPr/>
      <dgm:t>
        <a:bodyPr/>
        <a:lstStyle/>
        <a:p>
          <a:endParaRPr lang="zh-CN" altLang="en-US"/>
        </a:p>
      </dgm:t>
    </dgm:pt>
    <dgm:pt modelId="{37937798-05AF-4FFB-ADCF-78E9CC66F5A2}">
      <dgm:prSet phldrT="[文本]"/>
      <dgm:spPr/>
      <dgm:t>
        <a:bodyPr/>
        <a:lstStyle/>
        <a:p>
          <a:r>
            <a:rPr lang="zh-CN" altLang="en-US" dirty="0" smtClean="0"/>
            <a:t>年薪：</a:t>
          </a:r>
          <a:r>
            <a:rPr lang="en-US" altLang="zh-CN" dirty="0" smtClean="0"/>
            <a:t>10-30</a:t>
          </a:r>
          <a:r>
            <a:rPr lang="zh-CN" altLang="en-US" dirty="0" smtClean="0"/>
            <a:t>万</a:t>
          </a:r>
          <a:r>
            <a:rPr lang="en-US" altLang="zh-CN" dirty="0" smtClean="0"/>
            <a:t>/</a:t>
          </a:r>
          <a:r>
            <a:rPr lang="zh-CN" altLang="en-US" dirty="0" smtClean="0"/>
            <a:t>年，面议</a:t>
          </a:r>
          <a:endParaRPr lang="zh-CN" altLang="en-US" dirty="0"/>
        </a:p>
      </dgm:t>
    </dgm:pt>
    <dgm:pt modelId="{9EC189A3-AAE4-4C22-B50D-59A5F4C77800}" cxnId="{AD8DB77E-0078-4059-A771-7995BBC89601}" type="parTrans">
      <dgm:prSet/>
      <dgm:spPr/>
      <dgm:t>
        <a:bodyPr/>
        <a:lstStyle/>
        <a:p>
          <a:endParaRPr lang="zh-CN" altLang="en-US"/>
        </a:p>
      </dgm:t>
    </dgm:pt>
    <dgm:pt modelId="{848B24DD-72C8-4166-9DF9-B196EF237F58}" cxnId="{AD8DB77E-0078-4059-A771-7995BBC89601}" type="sibTrans">
      <dgm:prSet/>
      <dgm:spPr/>
      <dgm:t>
        <a:bodyPr/>
        <a:lstStyle/>
        <a:p>
          <a:endParaRPr lang="zh-CN" altLang="en-US"/>
        </a:p>
      </dgm:t>
    </dgm:pt>
    <dgm:pt modelId="{FEB0CDE1-8C8B-481D-BDB2-4AC5BC99A9F3}">
      <dgm:prSet phldrT="[文本]"/>
      <dgm:spPr/>
      <dgm:t>
        <a:bodyPr/>
        <a:lstStyle/>
        <a:p>
          <a:r>
            <a:rPr lang="zh-CN" altLang="en-US" dirty="0" smtClean="0"/>
            <a:t>要求：</a:t>
          </a:r>
          <a:r>
            <a:rPr lang="en-US" altLang="zh-CN" dirty="0" smtClean="0"/>
            <a:t>1</a:t>
          </a:r>
          <a:r>
            <a:rPr lang="zh-CN" altLang="en-US" dirty="0" smtClean="0"/>
            <a:t>、化学</a:t>
          </a:r>
          <a:r>
            <a:rPr lang="en-US" altLang="zh-CN" dirty="0" smtClean="0"/>
            <a:t>/</a:t>
          </a:r>
          <a:r>
            <a:rPr lang="zh-CN" altLang="en-US" dirty="0" smtClean="0"/>
            <a:t>化工专业本科及研究生；    </a:t>
          </a:r>
          <a:r>
            <a:rPr lang="en-US" altLang="zh-CN" dirty="0" smtClean="0"/>
            <a:t>2</a:t>
          </a:r>
          <a:r>
            <a:rPr lang="zh-CN" altLang="en-US" dirty="0" smtClean="0"/>
            <a:t>、树脂合成领域从业经验</a:t>
          </a:r>
          <a:r>
            <a:rPr lang="en-US" altLang="zh-CN" dirty="0" smtClean="0"/>
            <a:t>3</a:t>
          </a:r>
          <a:r>
            <a:rPr lang="zh-CN" altLang="en-US" dirty="0" smtClean="0"/>
            <a:t>年以上</a:t>
          </a:r>
          <a:endParaRPr lang="zh-CN" altLang="en-US" dirty="0"/>
        </a:p>
      </dgm:t>
    </dgm:pt>
    <dgm:pt modelId="{DB13BCDE-A729-40B0-AE7E-DDDA5856265C}" cxnId="{408EA0BE-7673-44E8-80FC-F698CA766465}" type="parTrans">
      <dgm:prSet/>
      <dgm:spPr/>
      <dgm:t>
        <a:bodyPr/>
        <a:lstStyle/>
        <a:p>
          <a:endParaRPr lang="zh-CN" altLang="en-US"/>
        </a:p>
      </dgm:t>
    </dgm:pt>
    <dgm:pt modelId="{CA62A2F9-2C5C-424E-BFE8-1D6EEEC69DB2}" cxnId="{408EA0BE-7673-44E8-80FC-F698CA766465}" type="sibTrans">
      <dgm:prSet/>
      <dgm:spPr/>
      <dgm:t>
        <a:bodyPr/>
        <a:lstStyle/>
        <a:p>
          <a:endParaRPr lang="zh-CN" altLang="en-US"/>
        </a:p>
      </dgm:t>
    </dgm:pt>
    <dgm:pt modelId="{8BB6D1A8-DC8D-4B3C-9367-3D1A4C9569B1}">
      <dgm:prSet phldrT="[文本]"/>
      <dgm:spPr/>
      <dgm:t>
        <a:bodyPr/>
        <a:lstStyle/>
        <a:p>
          <a:r>
            <a:rPr lang="zh-CN" altLang="en-US" dirty="0" smtClean="0"/>
            <a:t>合成树脂研发助理工程师</a:t>
          </a:r>
          <a:endParaRPr lang="zh-CN" altLang="en-US" dirty="0"/>
        </a:p>
      </dgm:t>
    </dgm:pt>
    <dgm:pt modelId="{ECA0B783-4F29-450F-BCF8-08DFACCF70C0}" cxnId="{FFCCB068-A062-477D-A3EC-CD799E7B79BA}" type="parTrans">
      <dgm:prSet/>
      <dgm:spPr/>
      <dgm:t>
        <a:bodyPr/>
        <a:lstStyle/>
        <a:p>
          <a:endParaRPr lang="zh-CN" altLang="en-US"/>
        </a:p>
      </dgm:t>
    </dgm:pt>
    <dgm:pt modelId="{139A957B-F5BC-4597-A841-9944FDD95AC4}" cxnId="{FFCCB068-A062-477D-A3EC-CD799E7B79BA}" type="sibTrans">
      <dgm:prSet/>
      <dgm:spPr/>
      <dgm:t>
        <a:bodyPr/>
        <a:lstStyle/>
        <a:p>
          <a:endParaRPr lang="zh-CN" altLang="en-US"/>
        </a:p>
      </dgm:t>
    </dgm:pt>
    <dgm:pt modelId="{F61C2FEF-1C18-4A67-BEF1-C985BAF05A57}">
      <dgm:prSet phldrT="[文本]"/>
      <dgm:spPr/>
      <dgm:t>
        <a:bodyPr/>
        <a:lstStyle/>
        <a:p>
          <a:r>
            <a:rPr lang="zh-CN" altLang="en-US" dirty="0" smtClean="0"/>
            <a:t>年薪：</a:t>
          </a:r>
          <a:r>
            <a:rPr lang="en-US" altLang="zh-CN" dirty="0" smtClean="0"/>
            <a:t>5-8</a:t>
          </a:r>
          <a:r>
            <a:rPr lang="zh-CN" altLang="en-US" dirty="0" smtClean="0"/>
            <a:t>万</a:t>
          </a:r>
          <a:r>
            <a:rPr lang="en-US" altLang="zh-CN" dirty="0" smtClean="0"/>
            <a:t>/</a:t>
          </a:r>
          <a:r>
            <a:rPr lang="zh-CN" altLang="en-US" dirty="0" smtClean="0"/>
            <a:t>年，面议</a:t>
          </a:r>
          <a:endParaRPr lang="zh-CN" altLang="en-US" dirty="0"/>
        </a:p>
      </dgm:t>
    </dgm:pt>
    <dgm:pt modelId="{9A6D597B-1691-433D-80B8-990E23AEDB5F}" cxnId="{1C3EF4B1-FCCF-426A-A281-8B7370AE2631}" type="parTrans">
      <dgm:prSet/>
      <dgm:spPr/>
      <dgm:t>
        <a:bodyPr/>
        <a:lstStyle/>
        <a:p>
          <a:endParaRPr lang="zh-CN" altLang="en-US"/>
        </a:p>
      </dgm:t>
    </dgm:pt>
    <dgm:pt modelId="{592A5DE6-CCB2-41FF-B0D7-DC6CFAAA4EC5}" cxnId="{1C3EF4B1-FCCF-426A-A281-8B7370AE2631}" type="sibTrans">
      <dgm:prSet/>
      <dgm:spPr/>
      <dgm:t>
        <a:bodyPr/>
        <a:lstStyle/>
        <a:p>
          <a:endParaRPr lang="zh-CN" altLang="en-US"/>
        </a:p>
      </dgm:t>
    </dgm:pt>
    <dgm:pt modelId="{EBF271F1-01B6-43E7-BFA1-FA7B83143273}">
      <dgm:prSet phldrT="[文本]"/>
      <dgm:spPr/>
      <dgm:t>
        <a:bodyPr/>
        <a:lstStyle/>
        <a:p>
          <a:r>
            <a:rPr lang="zh-CN" altLang="en-US" dirty="0" smtClean="0"/>
            <a:t>要求：</a:t>
          </a:r>
          <a:r>
            <a:rPr lang="en-US" altLang="zh-CN" dirty="0" smtClean="0"/>
            <a:t>1</a:t>
          </a:r>
          <a:r>
            <a:rPr lang="zh-CN" altLang="en-US" dirty="0" smtClean="0"/>
            <a:t>、化学</a:t>
          </a:r>
          <a:r>
            <a:rPr lang="en-US" altLang="zh-CN" dirty="0" smtClean="0"/>
            <a:t>/</a:t>
          </a:r>
          <a:r>
            <a:rPr lang="zh-CN" altLang="en-US" dirty="0" smtClean="0"/>
            <a:t>化工专业本科及研究生；       </a:t>
          </a:r>
          <a:r>
            <a:rPr lang="en-US" altLang="zh-CN" dirty="0" smtClean="0"/>
            <a:t>2</a:t>
          </a:r>
          <a:r>
            <a:rPr lang="zh-CN" altLang="en-US" dirty="0" smtClean="0"/>
            <a:t>、应届毕业生。</a:t>
          </a:r>
          <a:endParaRPr lang="zh-CN" altLang="en-US" dirty="0"/>
        </a:p>
      </dgm:t>
    </dgm:pt>
    <dgm:pt modelId="{2BE78E30-B62F-4F7F-9B0A-1CBB1BADF185}" cxnId="{241A43D2-6F11-4FFC-957D-2F33591AF9E5}" type="parTrans">
      <dgm:prSet/>
      <dgm:spPr/>
      <dgm:t>
        <a:bodyPr/>
        <a:lstStyle/>
        <a:p>
          <a:endParaRPr lang="zh-CN" altLang="en-US"/>
        </a:p>
      </dgm:t>
    </dgm:pt>
    <dgm:pt modelId="{CCD6E8DE-EA36-45FC-B7EE-6900A9BFA53F}" cxnId="{241A43D2-6F11-4FFC-957D-2F33591AF9E5}" type="sibTrans">
      <dgm:prSet/>
      <dgm:spPr/>
      <dgm:t>
        <a:bodyPr/>
        <a:lstStyle/>
        <a:p>
          <a:endParaRPr lang="zh-CN" altLang="en-US"/>
        </a:p>
      </dgm:t>
    </dgm:pt>
    <dgm:pt modelId="{A579D8B9-2995-4B1F-8DEE-AB2EEA546B72}">
      <dgm:prSet phldrT="[文本]"/>
      <dgm:spPr/>
      <dgm:t>
        <a:bodyPr/>
        <a:lstStyle/>
        <a:p>
          <a:r>
            <a:rPr lang="zh-CN" altLang="en-US" dirty="0" smtClean="0"/>
            <a:t>水性涂料应用工程师</a:t>
          </a:r>
          <a:endParaRPr lang="zh-CN" altLang="en-US" dirty="0"/>
        </a:p>
      </dgm:t>
    </dgm:pt>
    <dgm:pt modelId="{99170F1E-D161-4AF3-AE8E-07F40FDB89C4}" cxnId="{90DA396C-D4CD-474C-A227-6AC36DDBD13F}" type="parTrans">
      <dgm:prSet/>
      <dgm:spPr/>
      <dgm:t>
        <a:bodyPr/>
        <a:lstStyle/>
        <a:p>
          <a:endParaRPr lang="zh-CN" altLang="en-US"/>
        </a:p>
      </dgm:t>
    </dgm:pt>
    <dgm:pt modelId="{1A8AD42A-3AF1-4CAF-9D1D-4C089AB9980B}" cxnId="{90DA396C-D4CD-474C-A227-6AC36DDBD13F}" type="sibTrans">
      <dgm:prSet/>
      <dgm:spPr/>
      <dgm:t>
        <a:bodyPr/>
        <a:lstStyle/>
        <a:p>
          <a:endParaRPr lang="zh-CN" altLang="en-US"/>
        </a:p>
      </dgm:t>
    </dgm:pt>
    <dgm:pt modelId="{64B38597-1AA9-4705-A4A9-FDB724538D49}">
      <dgm:prSet phldrT="[文本]"/>
      <dgm:spPr/>
      <dgm:t>
        <a:bodyPr/>
        <a:lstStyle/>
        <a:p>
          <a:r>
            <a:rPr lang="zh-CN" altLang="en-US" dirty="0" smtClean="0"/>
            <a:t>年薪：</a:t>
          </a:r>
          <a:r>
            <a:rPr lang="en-US" altLang="zh-CN" dirty="0" smtClean="0"/>
            <a:t>10-15</a:t>
          </a:r>
          <a:r>
            <a:rPr lang="zh-CN" altLang="en-US" dirty="0" smtClean="0"/>
            <a:t>万</a:t>
          </a:r>
          <a:r>
            <a:rPr lang="en-US" altLang="zh-CN" dirty="0" smtClean="0"/>
            <a:t>/</a:t>
          </a:r>
          <a:r>
            <a:rPr lang="zh-CN" altLang="en-US" dirty="0" smtClean="0"/>
            <a:t>年，面议</a:t>
          </a:r>
          <a:endParaRPr lang="zh-CN" altLang="en-US" dirty="0"/>
        </a:p>
      </dgm:t>
    </dgm:pt>
    <dgm:pt modelId="{280DA262-D647-42C1-B53F-B325D3499C88}" cxnId="{A4843266-5AF4-463F-9CBD-1233570A6E84}" type="parTrans">
      <dgm:prSet/>
      <dgm:spPr/>
      <dgm:t>
        <a:bodyPr/>
        <a:lstStyle/>
        <a:p>
          <a:endParaRPr lang="zh-CN" altLang="en-US"/>
        </a:p>
      </dgm:t>
    </dgm:pt>
    <dgm:pt modelId="{AEB20A72-CC52-4637-B193-0951B629EE6F}" cxnId="{A4843266-5AF4-463F-9CBD-1233570A6E84}" type="sibTrans">
      <dgm:prSet/>
      <dgm:spPr/>
      <dgm:t>
        <a:bodyPr/>
        <a:lstStyle/>
        <a:p>
          <a:endParaRPr lang="zh-CN" altLang="en-US"/>
        </a:p>
      </dgm:t>
    </dgm:pt>
    <dgm:pt modelId="{832C68ED-3B56-42BB-AEE5-FF27A0DD6CA3}">
      <dgm:prSet phldrT="[文本]"/>
      <dgm:spPr/>
      <dgm:t>
        <a:bodyPr/>
        <a:lstStyle/>
        <a:p>
          <a:r>
            <a:rPr lang="zh-CN" altLang="en-US" dirty="0" smtClean="0"/>
            <a:t>要求：化学</a:t>
          </a:r>
          <a:r>
            <a:rPr lang="en-US" altLang="zh-CN" dirty="0" smtClean="0"/>
            <a:t>/</a:t>
          </a:r>
          <a:r>
            <a:rPr lang="zh-CN" altLang="en-US" dirty="0" smtClean="0"/>
            <a:t>化工专业大专及以上；             </a:t>
          </a:r>
          <a:r>
            <a:rPr lang="en-US" altLang="zh-CN" dirty="0" smtClean="0"/>
            <a:t>2</a:t>
          </a:r>
          <a:r>
            <a:rPr lang="zh-CN" altLang="en-US" dirty="0" smtClean="0"/>
            <a:t>、涂料行业从业</a:t>
          </a:r>
          <a:r>
            <a:rPr lang="en-US" altLang="zh-CN" dirty="0" smtClean="0"/>
            <a:t>3</a:t>
          </a:r>
          <a:r>
            <a:rPr lang="zh-CN" altLang="en-US" dirty="0" smtClean="0"/>
            <a:t>年及以上资历，</a:t>
          </a:r>
          <a:endParaRPr lang="zh-CN" altLang="en-US" dirty="0"/>
        </a:p>
      </dgm:t>
    </dgm:pt>
    <dgm:pt modelId="{36BAFB0F-A895-4CAB-80F3-D08AECDFB85F}" cxnId="{C2E1769C-9A83-4FE2-B2B8-329FD2F47E03}" type="parTrans">
      <dgm:prSet/>
      <dgm:spPr/>
      <dgm:t>
        <a:bodyPr/>
        <a:lstStyle/>
        <a:p>
          <a:endParaRPr lang="zh-CN" altLang="en-US"/>
        </a:p>
      </dgm:t>
    </dgm:pt>
    <dgm:pt modelId="{CF5A8229-2FD1-4E55-9E56-99CBF01ECD16}" cxnId="{C2E1769C-9A83-4FE2-B2B8-329FD2F47E03}" type="sibTrans">
      <dgm:prSet/>
      <dgm:spPr/>
      <dgm:t>
        <a:bodyPr/>
        <a:lstStyle/>
        <a:p>
          <a:endParaRPr lang="zh-CN" altLang="en-US"/>
        </a:p>
      </dgm:t>
    </dgm:pt>
    <dgm:pt modelId="{4B1CC1B1-7CA4-40BA-9E0A-2ECB2EAF9BFD}">
      <dgm:prSet/>
      <dgm:spPr/>
      <dgm:t>
        <a:bodyPr/>
        <a:lstStyle/>
        <a:p>
          <a:r>
            <a:rPr lang="zh-CN" altLang="en-US" dirty="0" smtClean="0"/>
            <a:t>实习生</a:t>
          </a:r>
          <a:endParaRPr lang="zh-CN" altLang="en-US" dirty="0"/>
        </a:p>
      </dgm:t>
    </dgm:pt>
    <dgm:pt modelId="{EB7F28DA-5117-45F8-B1CF-6332F0B83215}" cxnId="{A5A60E60-CEFE-43BD-9528-4645F948A18A}" type="parTrans">
      <dgm:prSet/>
      <dgm:spPr/>
      <dgm:t>
        <a:bodyPr/>
        <a:lstStyle/>
        <a:p>
          <a:endParaRPr lang="zh-CN" altLang="en-US"/>
        </a:p>
      </dgm:t>
    </dgm:pt>
    <dgm:pt modelId="{065FA83E-04DD-4DBF-9D4D-38F96E5D8B4E}" cxnId="{A5A60E60-CEFE-43BD-9528-4645F948A18A}" type="sibTrans">
      <dgm:prSet/>
      <dgm:spPr/>
      <dgm:t>
        <a:bodyPr/>
        <a:lstStyle/>
        <a:p>
          <a:endParaRPr lang="zh-CN" altLang="en-US"/>
        </a:p>
      </dgm:t>
    </dgm:pt>
    <dgm:pt modelId="{991EB23C-43FE-44CF-9B98-85DB2755CF30}">
      <dgm:prSet phldr="0" custT="0"/>
      <dgm:spPr/>
      <dgm:t>
        <a:bodyPr vert="horz" wrap="square"/>
        <a:lstStyle>
          <a:lvl1pPr algn="l">
            <a:defRPr sz="10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dirty="0" smtClean="0"/>
            <a:t>薪资：生活补助、提供食宿。</a:t>
          </a:r>
          <a:r>
            <a:rPr lang="zh-CN" altLang="en-US" dirty="0"/>
            <a:t/>
          </a:r>
          <a:endParaRPr lang="zh-CN" altLang="en-US" dirty="0"/>
        </a:p>
      </dgm:t>
    </dgm:pt>
    <dgm:pt modelId="{AE834DF8-EB48-4339-BEFD-C135DCB988A3}" cxnId="{2CD55EC2-8EC3-406F-9727-B91CD33F7B2A}" type="parTrans">
      <dgm:prSet/>
      <dgm:spPr/>
      <dgm:t>
        <a:bodyPr/>
        <a:lstStyle/>
        <a:p>
          <a:endParaRPr lang="zh-CN" altLang="en-US"/>
        </a:p>
      </dgm:t>
    </dgm:pt>
    <dgm:pt modelId="{BF137182-A79F-44DB-A7E3-9C0E888D4768}" cxnId="{2CD55EC2-8EC3-406F-9727-B91CD33F7B2A}" type="sibTrans">
      <dgm:prSet/>
      <dgm:spPr/>
      <dgm:t>
        <a:bodyPr/>
        <a:lstStyle/>
        <a:p>
          <a:endParaRPr lang="zh-CN" altLang="en-US"/>
        </a:p>
      </dgm:t>
    </dgm:pt>
    <dgm:pt modelId="{D21D67AB-B15A-46F0-BB68-970AD980A5B3}">
      <dgm:prSet phldr="0" custT="0"/>
      <dgm:spPr/>
      <dgm:t>
        <a:bodyPr vert="horz" wrap="square"/>
        <a:lstStyle>
          <a:lvl1pPr algn="l">
            <a:defRPr sz="10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dirty="0" smtClean="0"/>
            <a:t>要求：化学</a:t>
          </a:r>
          <a:r>
            <a:rPr lang="en-US" altLang="zh-CN" dirty="0" smtClean="0"/>
            <a:t>/</a:t>
          </a:r>
          <a:r>
            <a:rPr lang="zh-CN" altLang="en-US" dirty="0" smtClean="0"/>
            <a:t>化工专业在校本科及研究生</a:t>
          </a:r>
          <a:r>
            <a:rPr lang="zh-CN" altLang="en-US" dirty="0"/>
            <a:t/>
          </a:r>
          <a:endParaRPr lang="zh-CN" altLang="en-US" dirty="0"/>
        </a:p>
      </dgm:t>
    </dgm:pt>
    <dgm:pt modelId="{F64C5559-281F-4FC9-BA8D-11014422F5B3}" cxnId="{CA1EB394-9EC1-4EED-B90E-A09D99FCE405}" type="parTrans">
      <dgm:prSet/>
      <dgm:spPr/>
    </dgm:pt>
    <dgm:pt modelId="{A8CBD84D-AABC-49CD-8AAB-B670557EDBE4}" cxnId="{CA1EB394-9EC1-4EED-B90E-A09D99FCE405}" type="sibTrans">
      <dgm:prSet/>
      <dgm:spPr/>
    </dgm:pt>
    <dgm:pt modelId="{C2457DE7-B4E5-4987-A821-B2D7A7A8A387}" type="pres">
      <dgm:prSet presAssocID="{8153A53A-17A9-4C11-8C40-8FC59B4CB2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04DF2A5-5400-4A0F-BBDD-F5D9A30E9F8E}" type="pres">
      <dgm:prSet presAssocID="{93A5B4C6-73ED-4FB6-8BF9-209773D570D6}" presName="linNode" presStyleCnt="0"/>
      <dgm:spPr/>
      <dgm:t>
        <a:bodyPr/>
        <a:lstStyle/>
        <a:p>
          <a:endParaRPr lang="zh-CN" altLang="en-US"/>
        </a:p>
      </dgm:t>
    </dgm:pt>
    <dgm:pt modelId="{AF9D6AB3-A6FE-44B5-93AC-A44B8A815D28}" type="pres">
      <dgm:prSet presAssocID="{93A5B4C6-73ED-4FB6-8BF9-209773D570D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DBCE419-F54E-4C57-A526-574C1C231AAB}" type="pres">
      <dgm:prSet presAssocID="{93A5B4C6-73ED-4FB6-8BF9-209773D570D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5750AC-2740-4C12-B7DC-E5B06DF14413}" type="pres">
      <dgm:prSet presAssocID="{EE515564-176E-4AC4-B47F-88B51B4EC141}" presName="sp" presStyleCnt="0"/>
      <dgm:spPr/>
      <dgm:t>
        <a:bodyPr/>
        <a:lstStyle/>
        <a:p>
          <a:endParaRPr lang="zh-CN" altLang="en-US"/>
        </a:p>
      </dgm:t>
    </dgm:pt>
    <dgm:pt modelId="{02D7B9CC-602F-4912-A2AB-639CC2BDE904}" type="pres">
      <dgm:prSet presAssocID="{8BB6D1A8-DC8D-4B3C-9367-3D1A4C9569B1}" presName="linNode" presStyleCnt="0"/>
      <dgm:spPr/>
      <dgm:t>
        <a:bodyPr/>
        <a:lstStyle/>
        <a:p>
          <a:endParaRPr lang="zh-CN" altLang="en-US"/>
        </a:p>
      </dgm:t>
    </dgm:pt>
    <dgm:pt modelId="{D9EDC525-8E37-4C7B-B45A-81F6ECD3754C}" type="pres">
      <dgm:prSet presAssocID="{8BB6D1A8-DC8D-4B3C-9367-3D1A4C9569B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5354D8-AA88-42B7-9B68-09126FCD125E}" type="pres">
      <dgm:prSet presAssocID="{8BB6D1A8-DC8D-4B3C-9367-3D1A4C9569B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927E4F-8BEE-486B-9FCD-62E727B4ED43}" type="pres">
      <dgm:prSet presAssocID="{139A957B-F5BC-4597-A841-9944FDD95AC4}" presName="sp" presStyleCnt="0"/>
      <dgm:spPr/>
      <dgm:t>
        <a:bodyPr/>
        <a:lstStyle/>
        <a:p>
          <a:endParaRPr lang="zh-CN" altLang="en-US"/>
        </a:p>
      </dgm:t>
    </dgm:pt>
    <dgm:pt modelId="{F4CA12B7-4C6B-42A7-9D1F-731E71BEA860}" type="pres">
      <dgm:prSet presAssocID="{A579D8B9-2995-4B1F-8DEE-AB2EEA546B72}" presName="linNode" presStyleCnt="0"/>
      <dgm:spPr/>
      <dgm:t>
        <a:bodyPr/>
        <a:lstStyle/>
        <a:p>
          <a:endParaRPr lang="zh-CN" altLang="en-US"/>
        </a:p>
      </dgm:t>
    </dgm:pt>
    <dgm:pt modelId="{ABF79FAD-BF75-49A6-8BC8-F3D52A02BC67}" type="pres">
      <dgm:prSet presAssocID="{A579D8B9-2995-4B1F-8DEE-AB2EEA546B7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17AE34-5B40-4B4B-860F-72F330511952}" type="pres">
      <dgm:prSet presAssocID="{A579D8B9-2995-4B1F-8DEE-AB2EEA546B7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9FC264-351C-40B2-A1B1-15E44EFCC029}" type="pres">
      <dgm:prSet presAssocID="{1A8AD42A-3AF1-4CAF-9D1D-4C089AB9980B}" presName="sp" presStyleCnt="0"/>
      <dgm:spPr/>
      <dgm:t>
        <a:bodyPr/>
        <a:lstStyle/>
        <a:p>
          <a:endParaRPr lang="zh-CN" altLang="en-US"/>
        </a:p>
      </dgm:t>
    </dgm:pt>
    <dgm:pt modelId="{1502B1B1-81A3-4BFF-8335-6FEE400747E9}" type="pres">
      <dgm:prSet presAssocID="{4B1CC1B1-7CA4-40BA-9E0A-2ECB2EAF9BFD}" presName="linNode" presStyleCnt="0"/>
      <dgm:spPr/>
      <dgm:t>
        <a:bodyPr/>
        <a:lstStyle/>
        <a:p>
          <a:endParaRPr lang="zh-CN" altLang="en-US"/>
        </a:p>
      </dgm:t>
    </dgm:pt>
    <dgm:pt modelId="{D13E8B14-8116-4E65-A0B3-F3B9FCD9EEF9}" type="pres">
      <dgm:prSet presAssocID="{4B1CC1B1-7CA4-40BA-9E0A-2ECB2EAF9BFD}" presName="parentText" presStyleLbl="node1" presStyleIdx="3" presStyleCnt="4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53247-CF5A-4793-9BC8-0CDE3D5FDF1D}" type="pres">
      <dgm:prSet presAssocID="{4B1CC1B1-7CA4-40BA-9E0A-2ECB2EAF9BF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7B3B672-154E-4A81-A4EC-9C1F341FED87}" srcId="{8153A53A-17A9-4C11-8C40-8FC59B4CB2D1}" destId="{93A5B4C6-73ED-4FB6-8BF9-209773D570D6}" srcOrd="0" destOrd="0" parTransId="{5EE74256-ED69-4AB1-B7C8-15531E3D5F5B}" sibTransId="{EE515564-176E-4AC4-B47F-88B51B4EC141}"/>
    <dgm:cxn modelId="{AD8DB77E-0078-4059-A771-7995BBC89601}" srcId="{93A5B4C6-73ED-4FB6-8BF9-209773D570D6}" destId="{37937798-05AF-4FFB-ADCF-78E9CC66F5A2}" srcOrd="0" destOrd="0" parTransId="{9EC189A3-AAE4-4C22-B50D-59A5F4C77800}" sibTransId="{848B24DD-72C8-4166-9DF9-B196EF237F58}"/>
    <dgm:cxn modelId="{408EA0BE-7673-44E8-80FC-F698CA766465}" srcId="{93A5B4C6-73ED-4FB6-8BF9-209773D570D6}" destId="{FEB0CDE1-8C8B-481D-BDB2-4AC5BC99A9F3}" srcOrd="1" destOrd="0" parTransId="{DB13BCDE-A729-40B0-AE7E-DDDA5856265C}" sibTransId="{CA62A2F9-2C5C-424E-BFE8-1D6EEEC69DB2}"/>
    <dgm:cxn modelId="{FFCCB068-A062-477D-A3EC-CD799E7B79BA}" srcId="{8153A53A-17A9-4C11-8C40-8FC59B4CB2D1}" destId="{8BB6D1A8-DC8D-4B3C-9367-3D1A4C9569B1}" srcOrd="1" destOrd="0" parTransId="{ECA0B783-4F29-450F-BCF8-08DFACCF70C0}" sibTransId="{139A957B-F5BC-4597-A841-9944FDD95AC4}"/>
    <dgm:cxn modelId="{1C3EF4B1-FCCF-426A-A281-8B7370AE2631}" srcId="{8BB6D1A8-DC8D-4B3C-9367-3D1A4C9569B1}" destId="{F61C2FEF-1C18-4A67-BEF1-C985BAF05A57}" srcOrd="0" destOrd="1" parTransId="{9A6D597B-1691-433D-80B8-990E23AEDB5F}" sibTransId="{592A5DE6-CCB2-41FF-B0D7-DC6CFAAA4EC5}"/>
    <dgm:cxn modelId="{241A43D2-6F11-4FFC-957D-2F33591AF9E5}" srcId="{8BB6D1A8-DC8D-4B3C-9367-3D1A4C9569B1}" destId="{EBF271F1-01B6-43E7-BFA1-FA7B83143273}" srcOrd="1" destOrd="1" parTransId="{2BE78E30-B62F-4F7F-9B0A-1CBB1BADF185}" sibTransId="{CCD6E8DE-EA36-45FC-B7EE-6900A9BFA53F}"/>
    <dgm:cxn modelId="{90DA396C-D4CD-474C-A227-6AC36DDBD13F}" srcId="{8153A53A-17A9-4C11-8C40-8FC59B4CB2D1}" destId="{A579D8B9-2995-4B1F-8DEE-AB2EEA546B72}" srcOrd="2" destOrd="0" parTransId="{99170F1E-D161-4AF3-AE8E-07F40FDB89C4}" sibTransId="{1A8AD42A-3AF1-4CAF-9D1D-4C089AB9980B}"/>
    <dgm:cxn modelId="{A4843266-5AF4-463F-9CBD-1233570A6E84}" srcId="{A579D8B9-2995-4B1F-8DEE-AB2EEA546B72}" destId="{64B38597-1AA9-4705-A4A9-FDB724538D49}" srcOrd="0" destOrd="2" parTransId="{280DA262-D647-42C1-B53F-B325D3499C88}" sibTransId="{AEB20A72-CC52-4637-B193-0951B629EE6F}"/>
    <dgm:cxn modelId="{C2E1769C-9A83-4FE2-B2B8-329FD2F47E03}" srcId="{A579D8B9-2995-4B1F-8DEE-AB2EEA546B72}" destId="{832C68ED-3B56-42BB-AEE5-FF27A0DD6CA3}" srcOrd="1" destOrd="2" parTransId="{36BAFB0F-A895-4CAB-80F3-D08AECDFB85F}" sibTransId="{CF5A8229-2FD1-4E55-9E56-99CBF01ECD16}"/>
    <dgm:cxn modelId="{A5A60E60-CEFE-43BD-9528-4645F948A18A}" srcId="{8153A53A-17A9-4C11-8C40-8FC59B4CB2D1}" destId="{4B1CC1B1-7CA4-40BA-9E0A-2ECB2EAF9BFD}" srcOrd="3" destOrd="0" parTransId="{EB7F28DA-5117-45F8-B1CF-6332F0B83215}" sibTransId="{065FA83E-04DD-4DBF-9D4D-38F96E5D8B4E}"/>
    <dgm:cxn modelId="{2CD55EC2-8EC3-406F-9727-B91CD33F7B2A}" srcId="{4B1CC1B1-7CA4-40BA-9E0A-2ECB2EAF9BFD}" destId="{991EB23C-43FE-44CF-9B98-85DB2755CF30}" srcOrd="0" destOrd="3" parTransId="{AE834DF8-EB48-4339-BEFD-C135DCB988A3}" sibTransId="{BF137182-A79F-44DB-A7E3-9C0E888D4768}"/>
    <dgm:cxn modelId="{CA1EB394-9EC1-4EED-B90E-A09D99FCE405}" srcId="{4B1CC1B1-7CA4-40BA-9E0A-2ECB2EAF9BFD}" destId="{D21D67AB-B15A-46F0-BB68-970AD980A5B3}" srcOrd="1" destOrd="3" parTransId="{F64C5559-281F-4FC9-BA8D-11014422F5B3}" sibTransId="{A8CBD84D-AABC-49CD-8AAB-B670557EDBE4}"/>
    <dgm:cxn modelId="{5353AC00-1C65-4F02-9B9B-89CD3095075C}" type="presOf" srcId="{8153A53A-17A9-4C11-8C40-8FC59B4CB2D1}" destId="{C2457DE7-B4E5-4987-A821-B2D7A7A8A387}" srcOrd="0" destOrd="0" presId="urn:microsoft.com/office/officeart/2005/8/layout/vList5"/>
    <dgm:cxn modelId="{508F9DF1-BCBF-446B-B107-E462A8843861}" type="presParOf" srcId="{C2457DE7-B4E5-4987-A821-B2D7A7A8A387}" destId="{804DF2A5-5400-4A0F-BBDD-F5D9A30E9F8E}" srcOrd="0" destOrd="0" presId="urn:microsoft.com/office/officeart/2005/8/layout/vList5"/>
    <dgm:cxn modelId="{B9EE6B24-3527-4DDE-B990-58CB061A3BDF}" type="presParOf" srcId="{804DF2A5-5400-4A0F-BBDD-F5D9A30E9F8E}" destId="{AF9D6AB3-A6FE-44B5-93AC-A44B8A815D28}" srcOrd="0" destOrd="0" presId="urn:microsoft.com/office/officeart/2005/8/layout/vList5"/>
    <dgm:cxn modelId="{91855A2C-063C-4D7A-A4C0-1253E91A6306}" type="presOf" srcId="{93A5B4C6-73ED-4FB6-8BF9-209773D570D6}" destId="{AF9D6AB3-A6FE-44B5-93AC-A44B8A815D28}" srcOrd="0" destOrd="0" presId="urn:microsoft.com/office/officeart/2005/8/layout/vList5"/>
    <dgm:cxn modelId="{0313C1A3-8527-452E-9909-979A7F2921A6}" type="presParOf" srcId="{804DF2A5-5400-4A0F-BBDD-F5D9A30E9F8E}" destId="{5DBCE419-F54E-4C57-A526-574C1C231AAB}" srcOrd="1" destOrd="0" presId="urn:microsoft.com/office/officeart/2005/8/layout/vList5"/>
    <dgm:cxn modelId="{73ADC4C3-5016-4A24-B5B1-F06015D33073}" type="presOf" srcId="{37937798-05AF-4FFB-ADCF-78E9CC66F5A2}" destId="{5DBCE419-F54E-4C57-A526-574C1C231AAB}" srcOrd="0" destOrd="0" presId="urn:microsoft.com/office/officeart/2005/8/layout/vList5"/>
    <dgm:cxn modelId="{8887F6A2-2FCA-4BB9-B913-D54C3E679D47}" type="presOf" srcId="{FEB0CDE1-8C8B-481D-BDB2-4AC5BC99A9F3}" destId="{5DBCE419-F54E-4C57-A526-574C1C231AAB}" srcOrd="0" destOrd="1" presId="urn:microsoft.com/office/officeart/2005/8/layout/vList5"/>
    <dgm:cxn modelId="{72A88744-3B9A-47FA-9F3A-2566DDCCFFDD}" type="presParOf" srcId="{C2457DE7-B4E5-4987-A821-B2D7A7A8A387}" destId="{D95750AC-2740-4C12-B7DC-E5B06DF14413}" srcOrd="1" destOrd="0" presId="urn:microsoft.com/office/officeart/2005/8/layout/vList5"/>
    <dgm:cxn modelId="{B29C8DDF-522C-40C1-9CBC-13B029484D73}" type="presParOf" srcId="{C2457DE7-B4E5-4987-A821-B2D7A7A8A387}" destId="{02D7B9CC-602F-4912-A2AB-639CC2BDE904}" srcOrd="2" destOrd="0" presId="urn:microsoft.com/office/officeart/2005/8/layout/vList5"/>
    <dgm:cxn modelId="{B2CC3F79-B342-456C-8E0A-38AAA2812DEB}" type="presParOf" srcId="{02D7B9CC-602F-4912-A2AB-639CC2BDE904}" destId="{D9EDC525-8E37-4C7B-B45A-81F6ECD3754C}" srcOrd="0" destOrd="2" presId="urn:microsoft.com/office/officeart/2005/8/layout/vList5"/>
    <dgm:cxn modelId="{FA92E902-83BB-42E5-903B-C206C1B0A8D8}" type="presOf" srcId="{8BB6D1A8-DC8D-4B3C-9367-3D1A4C9569B1}" destId="{D9EDC525-8E37-4C7B-B45A-81F6ECD3754C}" srcOrd="0" destOrd="0" presId="urn:microsoft.com/office/officeart/2005/8/layout/vList5"/>
    <dgm:cxn modelId="{1B95FBF4-ED80-4676-9BC7-CAE6018D56A6}" type="presParOf" srcId="{02D7B9CC-602F-4912-A2AB-639CC2BDE904}" destId="{A45354D8-AA88-42B7-9B68-09126FCD125E}" srcOrd="1" destOrd="2" presId="urn:microsoft.com/office/officeart/2005/8/layout/vList5"/>
    <dgm:cxn modelId="{971462A7-DF0A-477B-8765-7CAB89C4124B}" type="presOf" srcId="{F61C2FEF-1C18-4A67-BEF1-C985BAF05A57}" destId="{A45354D8-AA88-42B7-9B68-09126FCD125E}" srcOrd="0" destOrd="0" presId="urn:microsoft.com/office/officeart/2005/8/layout/vList5"/>
    <dgm:cxn modelId="{516F94E9-F151-4F96-8B69-C3FD0F78A7CD}" type="presOf" srcId="{EBF271F1-01B6-43E7-BFA1-FA7B83143273}" destId="{A45354D8-AA88-42B7-9B68-09126FCD125E}" srcOrd="0" destOrd="1" presId="urn:microsoft.com/office/officeart/2005/8/layout/vList5"/>
    <dgm:cxn modelId="{D22F2F0C-CE8D-403D-86B3-4569A506A374}" type="presParOf" srcId="{C2457DE7-B4E5-4987-A821-B2D7A7A8A387}" destId="{FB927E4F-8BEE-486B-9FCD-62E727B4ED43}" srcOrd="3" destOrd="0" presId="urn:microsoft.com/office/officeart/2005/8/layout/vList5"/>
    <dgm:cxn modelId="{56AC6AC5-E594-4D35-84B1-8C5A545FE7AF}" type="presParOf" srcId="{C2457DE7-B4E5-4987-A821-B2D7A7A8A387}" destId="{F4CA12B7-4C6B-42A7-9D1F-731E71BEA860}" srcOrd="4" destOrd="0" presId="urn:microsoft.com/office/officeart/2005/8/layout/vList5"/>
    <dgm:cxn modelId="{C8F10FFF-1BE0-476A-8F9E-514FE8A5900A}" type="presParOf" srcId="{F4CA12B7-4C6B-42A7-9D1F-731E71BEA860}" destId="{ABF79FAD-BF75-49A6-8BC8-F3D52A02BC67}" srcOrd="0" destOrd="4" presId="urn:microsoft.com/office/officeart/2005/8/layout/vList5"/>
    <dgm:cxn modelId="{BFF9C028-50A2-4328-BD43-390909827B16}" type="presOf" srcId="{A579D8B9-2995-4B1F-8DEE-AB2EEA546B72}" destId="{ABF79FAD-BF75-49A6-8BC8-F3D52A02BC67}" srcOrd="0" destOrd="0" presId="urn:microsoft.com/office/officeart/2005/8/layout/vList5"/>
    <dgm:cxn modelId="{8194CD84-94B8-40A4-A070-659090164002}" type="presParOf" srcId="{F4CA12B7-4C6B-42A7-9D1F-731E71BEA860}" destId="{2117AE34-5B40-4B4B-860F-72F330511952}" srcOrd="1" destOrd="4" presId="urn:microsoft.com/office/officeart/2005/8/layout/vList5"/>
    <dgm:cxn modelId="{4854A567-CF5A-45BB-8CD9-71A9C1AC75BE}" type="presOf" srcId="{64B38597-1AA9-4705-A4A9-FDB724538D49}" destId="{2117AE34-5B40-4B4B-860F-72F330511952}" srcOrd="0" destOrd="0" presId="urn:microsoft.com/office/officeart/2005/8/layout/vList5"/>
    <dgm:cxn modelId="{4CBF484D-97ED-4544-A602-E9B91B3F242A}" type="presOf" srcId="{832C68ED-3B56-42BB-AEE5-FF27A0DD6CA3}" destId="{2117AE34-5B40-4B4B-860F-72F330511952}" srcOrd="0" destOrd="1" presId="urn:microsoft.com/office/officeart/2005/8/layout/vList5"/>
    <dgm:cxn modelId="{789F87DA-D584-4C8D-805C-763205A31486}" type="presParOf" srcId="{C2457DE7-B4E5-4987-A821-B2D7A7A8A387}" destId="{1C9FC264-351C-40B2-A1B1-15E44EFCC029}" srcOrd="5" destOrd="0" presId="urn:microsoft.com/office/officeart/2005/8/layout/vList5"/>
    <dgm:cxn modelId="{6ED8355D-FF5A-4FA5-A5CD-060CE0DA8CCA}" type="presParOf" srcId="{C2457DE7-B4E5-4987-A821-B2D7A7A8A387}" destId="{1502B1B1-81A3-4BFF-8335-6FEE400747E9}" srcOrd="6" destOrd="0" presId="urn:microsoft.com/office/officeart/2005/8/layout/vList5"/>
    <dgm:cxn modelId="{BDF4D1E1-2A43-4E92-A2DF-99029292B443}" type="presParOf" srcId="{1502B1B1-81A3-4BFF-8335-6FEE400747E9}" destId="{D13E8B14-8116-4E65-A0B3-F3B9FCD9EEF9}" srcOrd="0" destOrd="6" presId="urn:microsoft.com/office/officeart/2005/8/layout/vList5"/>
    <dgm:cxn modelId="{F0FD13D8-BCA3-469D-845C-3998B8CCFD9C}" type="presOf" srcId="{4B1CC1B1-7CA4-40BA-9E0A-2ECB2EAF9BFD}" destId="{D13E8B14-8116-4E65-A0B3-F3B9FCD9EEF9}" srcOrd="0" destOrd="0" presId="urn:microsoft.com/office/officeart/2005/8/layout/vList5"/>
    <dgm:cxn modelId="{873AD0D0-28BC-43DC-85ED-74F2102CE484}" type="presParOf" srcId="{1502B1B1-81A3-4BFF-8335-6FEE400747E9}" destId="{A0353247-CF5A-4793-9BC8-0CDE3D5FDF1D}" srcOrd="1" destOrd="6" presId="urn:microsoft.com/office/officeart/2005/8/layout/vList5"/>
    <dgm:cxn modelId="{27E525DE-63C8-4952-A2E3-CBFC1D066574}" type="presOf" srcId="{991EB23C-43FE-44CF-9B98-85DB2755CF30}" destId="{A0353247-CF5A-4793-9BC8-0CDE3D5FDF1D}" srcOrd="0" destOrd="0" presId="urn:microsoft.com/office/officeart/2005/8/layout/vList5"/>
    <dgm:cxn modelId="{E65CA3F8-49B9-46B0-9074-7ACDE5EBBDBF}" type="presOf" srcId="{D21D67AB-B15A-46F0-BB68-970AD980A5B3}" destId="{A0353247-CF5A-4793-9BC8-0CDE3D5FDF1D}" srcOrd="0" destOrd="1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4040188" cy="3074989"/>
        <a:chOff x="0" y="0"/>
        <a:chExt cx="4040188" cy="3074989"/>
      </a:xfrm>
    </dsp:grpSpPr>
    <dsp:sp>
      <dsp:nvSpPr>
        <dsp:cNvPr id="4" name="同侧圆角矩形 3"/>
        <dsp:cNvSpPr/>
      </dsp:nvSpPr>
      <dsp:spPr bwMode="white">
        <a:xfrm rot="5400000">
          <a:off x="2450943" y="-922380"/>
          <a:ext cx="592769" cy="2585720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38100" tIns="19050" rIns="38100" bIns="19050" anchor="ctr"/>
        <a:lstStyle>
          <a:lvl1pPr algn="l">
            <a:defRPr sz="10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 smtClean="0">
              <a:solidFill>
                <a:schemeClr val="dk1"/>
              </a:solidFill>
            </a:rPr>
            <a:t>年薪：</a:t>
          </a:r>
          <a:r>
            <a:rPr lang="en-US" altLang="zh-CN" dirty="0" smtClean="0">
              <a:solidFill>
                <a:schemeClr val="dk1"/>
              </a:solidFill>
            </a:rPr>
            <a:t>10-30</a:t>
          </a:r>
          <a:r>
            <a:rPr lang="zh-CN" altLang="en-US" dirty="0" smtClean="0">
              <a:solidFill>
                <a:schemeClr val="dk1"/>
              </a:solidFill>
            </a:rPr>
            <a:t>万</a:t>
          </a:r>
          <a:r>
            <a:rPr lang="en-US" altLang="zh-CN" dirty="0" smtClean="0">
              <a:solidFill>
                <a:schemeClr val="dk1"/>
              </a:solidFill>
            </a:rPr>
            <a:t>/</a:t>
          </a:r>
          <a:r>
            <a:rPr lang="zh-CN" altLang="en-US" dirty="0" smtClean="0">
              <a:solidFill>
                <a:schemeClr val="dk1"/>
              </a:solidFill>
            </a:rPr>
            <a:t>年，面议</a:t>
          </a: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 smtClean="0">
              <a:solidFill>
                <a:schemeClr val="dk1"/>
              </a:solidFill>
            </a:rPr>
            <a:t>要求：</a:t>
          </a:r>
          <a:r>
            <a:rPr lang="en-US" altLang="zh-CN" dirty="0" smtClean="0">
              <a:solidFill>
                <a:schemeClr val="dk1"/>
              </a:solidFill>
            </a:rPr>
            <a:t>1</a:t>
          </a:r>
          <a:r>
            <a:rPr lang="zh-CN" altLang="en-US" dirty="0" smtClean="0">
              <a:solidFill>
                <a:schemeClr val="dk1"/>
              </a:solidFill>
            </a:rPr>
            <a:t>、化学</a:t>
          </a:r>
          <a:r>
            <a:rPr lang="en-US" altLang="zh-CN" dirty="0" smtClean="0">
              <a:solidFill>
                <a:schemeClr val="dk1"/>
              </a:solidFill>
            </a:rPr>
            <a:t>/</a:t>
          </a:r>
          <a:r>
            <a:rPr lang="zh-CN" altLang="en-US" dirty="0" smtClean="0">
              <a:solidFill>
                <a:schemeClr val="dk1"/>
              </a:solidFill>
            </a:rPr>
            <a:t>化工专业本科及研究生；    </a:t>
          </a:r>
          <a:r>
            <a:rPr lang="en-US" altLang="zh-CN" dirty="0" smtClean="0">
              <a:solidFill>
                <a:schemeClr val="dk1"/>
              </a:solidFill>
            </a:rPr>
            <a:t>2</a:t>
          </a:r>
          <a:r>
            <a:rPr lang="zh-CN" altLang="en-US" dirty="0" smtClean="0">
              <a:solidFill>
                <a:schemeClr val="dk1"/>
              </a:solidFill>
            </a:rPr>
            <a:t>、树脂合成领域从业经验</a:t>
          </a:r>
          <a:r>
            <a:rPr lang="en-US" altLang="zh-CN" dirty="0" smtClean="0">
              <a:solidFill>
                <a:schemeClr val="dk1"/>
              </a:solidFill>
            </a:rPr>
            <a:t>3</a:t>
          </a:r>
          <a:r>
            <a:rPr lang="zh-CN" altLang="en-US" dirty="0" smtClean="0">
              <a:solidFill>
                <a:schemeClr val="dk1"/>
              </a:solidFill>
            </a:rPr>
            <a:t>年以上</a:t>
          </a:r>
          <a:endParaRPr lang="zh-CN" altLang="en-US" dirty="0">
            <a:solidFill>
              <a:schemeClr val="dk1"/>
            </a:solidFill>
          </a:endParaRPr>
        </a:p>
      </dsp:txBody>
      <dsp:txXfrm rot="5400000">
        <a:off x="2450943" y="-922380"/>
        <a:ext cx="592769" cy="2585720"/>
      </dsp:txXfrm>
    </dsp:sp>
    <dsp:sp>
      <dsp:nvSpPr>
        <dsp:cNvPr id="3" name="圆角矩形 2"/>
        <dsp:cNvSpPr/>
      </dsp:nvSpPr>
      <dsp:spPr bwMode="white">
        <a:xfrm>
          <a:off x="0" y="0"/>
          <a:ext cx="1454468" cy="74096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30480" rIns="60960" bIns="30480" anchor="ctr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合成树脂研发工程师</a:t>
          </a:r>
          <a:endParaRPr lang="zh-CN" altLang="en-US" dirty="0"/>
        </a:p>
      </dsp:txBody>
      <dsp:txXfrm>
        <a:off x="0" y="0"/>
        <a:ext cx="1454468" cy="740961"/>
      </dsp:txXfrm>
    </dsp:sp>
    <dsp:sp>
      <dsp:nvSpPr>
        <dsp:cNvPr id="6" name="同侧圆角矩形 5"/>
        <dsp:cNvSpPr/>
      </dsp:nvSpPr>
      <dsp:spPr bwMode="white">
        <a:xfrm rot="5400000">
          <a:off x="2450943" y="-144370"/>
          <a:ext cx="592769" cy="2585720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38100" tIns="19050" rIns="38100" bIns="19050" anchor="ctr"/>
        <a:lstStyle>
          <a:lvl1pPr algn="l">
            <a:defRPr sz="10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 smtClean="0">
              <a:solidFill>
                <a:schemeClr val="dk1"/>
              </a:solidFill>
            </a:rPr>
            <a:t>年薪：</a:t>
          </a:r>
          <a:r>
            <a:rPr lang="en-US" altLang="zh-CN" dirty="0" smtClean="0">
              <a:solidFill>
                <a:schemeClr val="dk1"/>
              </a:solidFill>
            </a:rPr>
            <a:t>5-8</a:t>
          </a:r>
          <a:r>
            <a:rPr lang="zh-CN" altLang="en-US" dirty="0" smtClean="0">
              <a:solidFill>
                <a:schemeClr val="dk1"/>
              </a:solidFill>
            </a:rPr>
            <a:t>万</a:t>
          </a:r>
          <a:r>
            <a:rPr lang="en-US" altLang="zh-CN" dirty="0" smtClean="0">
              <a:solidFill>
                <a:schemeClr val="dk1"/>
              </a:solidFill>
            </a:rPr>
            <a:t>/</a:t>
          </a:r>
          <a:r>
            <a:rPr lang="zh-CN" altLang="en-US" dirty="0" smtClean="0">
              <a:solidFill>
                <a:schemeClr val="dk1"/>
              </a:solidFill>
            </a:rPr>
            <a:t>年，面议</a:t>
          </a: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 smtClean="0">
              <a:solidFill>
                <a:schemeClr val="dk1"/>
              </a:solidFill>
            </a:rPr>
            <a:t>要求：</a:t>
          </a:r>
          <a:r>
            <a:rPr lang="en-US" altLang="zh-CN" dirty="0" smtClean="0">
              <a:solidFill>
                <a:schemeClr val="dk1"/>
              </a:solidFill>
            </a:rPr>
            <a:t>1</a:t>
          </a:r>
          <a:r>
            <a:rPr lang="zh-CN" altLang="en-US" dirty="0" smtClean="0">
              <a:solidFill>
                <a:schemeClr val="dk1"/>
              </a:solidFill>
            </a:rPr>
            <a:t>、化学</a:t>
          </a:r>
          <a:r>
            <a:rPr lang="en-US" altLang="zh-CN" dirty="0" smtClean="0">
              <a:solidFill>
                <a:schemeClr val="dk1"/>
              </a:solidFill>
            </a:rPr>
            <a:t>/</a:t>
          </a:r>
          <a:r>
            <a:rPr lang="zh-CN" altLang="en-US" dirty="0" smtClean="0">
              <a:solidFill>
                <a:schemeClr val="dk1"/>
              </a:solidFill>
            </a:rPr>
            <a:t>化工专业本科及研究生；       </a:t>
          </a:r>
          <a:r>
            <a:rPr lang="en-US" altLang="zh-CN" dirty="0" smtClean="0">
              <a:solidFill>
                <a:schemeClr val="dk1"/>
              </a:solidFill>
            </a:rPr>
            <a:t>2</a:t>
          </a:r>
          <a:r>
            <a:rPr lang="zh-CN" altLang="en-US" dirty="0" smtClean="0">
              <a:solidFill>
                <a:schemeClr val="dk1"/>
              </a:solidFill>
            </a:rPr>
            <a:t>、应届毕业生。</a:t>
          </a:r>
          <a:endParaRPr lang="zh-CN" altLang="en-US" dirty="0">
            <a:solidFill>
              <a:schemeClr val="dk1"/>
            </a:solidFill>
          </a:endParaRPr>
        </a:p>
      </dsp:txBody>
      <dsp:txXfrm rot="5400000">
        <a:off x="2450943" y="-144370"/>
        <a:ext cx="592769" cy="2585720"/>
      </dsp:txXfrm>
    </dsp:sp>
    <dsp:sp>
      <dsp:nvSpPr>
        <dsp:cNvPr id="5" name="圆角矩形 4"/>
        <dsp:cNvSpPr/>
      </dsp:nvSpPr>
      <dsp:spPr bwMode="white">
        <a:xfrm>
          <a:off x="0" y="778009"/>
          <a:ext cx="1454468" cy="74096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30480" rIns="60960" bIns="30480" anchor="ctr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合成树脂研发助理工程师</a:t>
          </a:r>
          <a:endParaRPr lang="zh-CN" altLang="en-US" dirty="0"/>
        </a:p>
      </dsp:txBody>
      <dsp:txXfrm>
        <a:off x="0" y="778009"/>
        <a:ext cx="1454468" cy="740961"/>
      </dsp:txXfrm>
    </dsp:sp>
    <dsp:sp>
      <dsp:nvSpPr>
        <dsp:cNvPr id="8" name="同侧圆角矩形 7"/>
        <dsp:cNvSpPr/>
      </dsp:nvSpPr>
      <dsp:spPr bwMode="white">
        <a:xfrm rot="5400000">
          <a:off x="2450943" y="633639"/>
          <a:ext cx="592769" cy="2585720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38100" tIns="19050" rIns="38100" bIns="19050" anchor="ctr"/>
        <a:lstStyle>
          <a:lvl1pPr algn="l">
            <a:defRPr sz="10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 smtClean="0">
              <a:solidFill>
                <a:schemeClr val="dk1"/>
              </a:solidFill>
            </a:rPr>
            <a:t>年薪：</a:t>
          </a:r>
          <a:r>
            <a:rPr lang="en-US" altLang="zh-CN" dirty="0" smtClean="0">
              <a:solidFill>
                <a:schemeClr val="dk1"/>
              </a:solidFill>
            </a:rPr>
            <a:t>10-15</a:t>
          </a:r>
          <a:r>
            <a:rPr lang="zh-CN" altLang="en-US" dirty="0" smtClean="0">
              <a:solidFill>
                <a:schemeClr val="dk1"/>
              </a:solidFill>
            </a:rPr>
            <a:t>万</a:t>
          </a:r>
          <a:r>
            <a:rPr lang="en-US" altLang="zh-CN" dirty="0" smtClean="0">
              <a:solidFill>
                <a:schemeClr val="dk1"/>
              </a:solidFill>
            </a:rPr>
            <a:t>/</a:t>
          </a:r>
          <a:r>
            <a:rPr lang="zh-CN" altLang="en-US" dirty="0" smtClean="0">
              <a:solidFill>
                <a:schemeClr val="dk1"/>
              </a:solidFill>
            </a:rPr>
            <a:t>年，面议</a:t>
          </a: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 smtClean="0">
              <a:solidFill>
                <a:schemeClr val="dk1"/>
              </a:solidFill>
            </a:rPr>
            <a:t>要求：化学</a:t>
          </a:r>
          <a:r>
            <a:rPr lang="en-US" altLang="zh-CN" dirty="0" smtClean="0">
              <a:solidFill>
                <a:schemeClr val="dk1"/>
              </a:solidFill>
            </a:rPr>
            <a:t>/</a:t>
          </a:r>
          <a:r>
            <a:rPr lang="zh-CN" altLang="en-US" dirty="0" smtClean="0">
              <a:solidFill>
                <a:schemeClr val="dk1"/>
              </a:solidFill>
            </a:rPr>
            <a:t>化工专业大专及以上；             </a:t>
          </a:r>
          <a:r>
            <a:rPr lang="en-US" altLang="zh-CN" dirty="0" smtClean="0">
              <a:solidFill>
                <a:schemeClr val="dk1"/>
              </a:solidFill>
            </a:rPr>
            <a:t>2</a:t>
          </a:r>
          <a:r>
            <a:rPr lang="zh-CN" altLang="en-US" dirty="0" smtClean="0">
              <a:solidFill>
                <a:schemeClr val="dk1"/>
              </a:solidFill>
            </a:rPr>
            <a:t>、涂料行业从业</a:t>
          </a:r>
          <a:r>
            <a:rPr lang="en-US" altLang="zh-CN" dirty="0" smtClean="0">
              <a:solidFill>
                <a:schemeClr val="dk1"/>
              </a:solidFill>
            </a:rPr>
            <a:t>3</a:t>
          </a:r>
          <a:r>
            <a:rPr lang="zh-CN" altLang="en-US" dirty="0" smtClean="0">
              <a:solidFill>
                <a:schemeClr val="dk1"/>
              </a:solidFill>
            </a:rPr>
            <a:t>年及以上资历，</a:t>
          </a:r>
          <a:endParaRPr lang="zh-CN" altLang="en-US" dirty="0">
            <a:solidFill>
              <a:schemeClr val="dk1"/>
            </a:solidFill>
          </a:endParaRPr>
        </a:p>
      </dsp:txBody>
      <dsp:txXfrm rot="5400000">
        <a:off x="2450943" y="633639"/>
        <a:ext cx="592769" cy="2585720"/>
      </dsp:txXfrm>
    </dsp:sp>
    <dsp:sp>
      <dsp:nvSpPr>
        <dsp:cNvPr id="7" name="圆角矩形 6"/>
        <dsp:cNvSpPr/>
      </dsp:nvSpPr>
      <dsp:spPr bwMode="white">
        <a:xfrm>
          <a:off x="0" y="1556019"/>
          <a:ext cx="1454468" cy="74096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30480" rIns="60960" bIns="30480" anchor="ctr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水性涂料应用工程师</a:t>
          </a:r>
          <a:endParaRPr lang="zh-CN" altLang="en-US" dirty="0"/>
        </a:p>
      </dsp:txBody>
      <dsp:txXfrm>
        <a:off x="0" y="1556019"/>
        <a:ext cx="1454468" cy="740961"/>
      </dsp:txXfrm>
    </dsp:sp>
    <dsp:sp>
      <dsp:nvSpPr>
        <dsp:cNvPr id="10" name="同侧圆角矩形 9"/>
        <dsp:cNvSpPr/>
      </dsp:nvSpPr>
      <dsp:spPr bwMode="white">
        <a:xfrm rot="5400000">
          <a:off x="2450943" y="1411648"/>
          <a:ext cx="592769" cy="2585720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38100" tIns="19050" rIns="38100" bIns="19050" anchor="ctr">
          <a:normAutofit/>
        </a:bodyPr>
        <a:lstStyle>
          <a:lvl1pPr algn="l">
            <a:defRPr sz="10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 smtClean="0">
              <a:solidFill>
                <a:schemeClr val="dk1"/>
              </a:solidFill>
            </a:rPr>
            <a:t>薪资：生活补助、提供食宿。</a:t>
          </a:r>
          <a:endParaRPr lang="zh-CN" altLang="en-US" dirty="0">
            <a:solidFill>
              <a:schemeClr val="dk1"/>
            </a:solidFill>
          </a:endParaRPr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dirty="0" smtClean="0">
              <a:solidFill>
                <a:schemeClr val="dk1"/>
              </a:solidFill>
            </a:rPr>
            <a:t>要求：化学</a:t>
          </a:r>
          <a:r>
            <a:rPr lang="en-US" altLang="zh-CN" dirty="0" smtClean="0">
              <a:solidFill>
                <a:schemeClr val="dk1"/>
              </a:solidFill>
            </a:rPr>
            <a:t>/</a:t>
          </a:r>
          <a:r>
            <a:rPr lang="zh-CN" altLang="en-US" dirty="0" smtClean="0">
              <a:solidFill>
                <a:schemeClr val="dk1"/>
              </a:solidFill>
            </a:rPr>
            <a:t>化工专业在校本科及研究生</a:t>
          </a:r>
          <a:endParaRPr lang="zh-CN" altLang="en-US" dirty="0">
            <a:solidFill>
              <a:schemeClr val="dk1"/>
            </a:solidFill>
          </a:endParaRPr>
        </a:p>
      </dsp:txBody>
      <dsp:txXfrm rot="5400000">
        <a:off x="2450943" y="1411648"/>
        <a:ext cx="592769" cy="2585720"/>
      </dsp:txXfrm>
    </dsp:sp>
    <dsp:sp>
      <dsp:nvSpPr>
        <dsp:cNvPr id="9" name="圆角矩形 8"/>
        <dsp:cNvSpPr/>
      </dsp:nvSpPr>
      <dsp:spPr bwMode="white">
        <a:xfrm>
          <a:off x="0" y="2334028"/>
          <a:ext cx="1454468" cy="740961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30480" rIns="60960" bIns="30480" anchor="ctr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实习生</a:t>
          </a:r>
          <a:endParaRPr lang="zh-CN" altLang="en-US" dirty="0"/>
        </a:p>
      </dsp:txBody>
      <dsp:txXfrm>
        <a:off x="0" y="2334028"/>
        <a:ext cx="1454468" cy="740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6160B-9869-47D6-9818-08BBAF7C29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C8A64-7293-4D5D-96B2-21AB522964E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       </a:t>
            </a:r>
            <a:r>
              <a:rPr lang="zh-CN" altLang="en-US" sz="4000" dirty="0" smtClean="0"/>
              <a:t>清远市南星化工有限公司</a:t>
            </a:r>
            <a:br>
              <a:rPr lang="en-US" altLang="zh-CN" dirty="0" smtClean="0"/>
            </a:br>
            <a:r>
              <a:rPr lang="en-US" altLang="zh-CN" dirty="0" smtClean="0"/>
              <a:t>         </a:t>
            </a:r>
            <a:r>
              <a:rPr lang="en-US" altLang="zh-CN" sz="3600" dirty="0" smtClean="0"/>
              <a:t>2017</a:t>
            </a:r>
            <a:r>
              <a:rPr lang="zh-CN" altLang="en-US" sz="3600" dirty="0" smtClean="0"/>
              <a:t>年校园招聘简章</a:t>
            </a:r>
            <a:r>
              <a:rPr lang="en-US" altLang="zh-CN" dirty="0" smtClean="0"/>
              <a:t>--</a:t>
            </a:r>
            <a:r>
              <a:rPr lang="en-US" sz="2400" dirty="0" smtClean="0">
                <a:solidFill>
                  <a:srgbClr val="7030A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Looking forward to your joining </a:t>
            </a:r>
            <a:endParaRPr lang="zh-CN" altLang="en-US" dirty="0">
              <a:solidFill>
                <a:srgbClr val="7030A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2214578"/>
          </a:xfrm>
        </p:spPr>
        <p:txBody>
          <a:bodyPr/>
          <a:lstStyle/>
          <a:p>
            <a:r>
              <a:rPr lang="zh-CN" altLang="en-US" sz="1400" dirty="0" smtClean="0">
                <a:solidFill>
                  <a:srgbClr val="FF0000"/>
                </a:solidFill>
              </a:rPr>
              <a:t>薪资与福利</a:t>
            </a:r>
            <a:endParaRPr lang="zh-CN" altLang="en-US" sz="1400" dirty="0" smtClean="0">
              <a:solidFill>
                <a:srgbClr val="FF0000"/>
              </a:solidFill>
            </a:endParaRPr>
          </a:p>
          <a:p>
            <a:r>
              <a:rPr lang="zh-CN" altLang="en-US" sz="1400" dirty="0" smtClean="0">
                <a:solidFill>
                  <a:srgbClr val="FF0000"/>
                </a:solidFill>
              </a:rPr>
              <a:t>薪酬构成：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固定薪资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绩效薪资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项目奖励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年终奖励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zh-CN" alt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zh-CN" altLang="en-US" sz="1400" dirty="0" smtClean="0">
                <a:solidFill>
                  <a:srgbClr val="FF0000"/>
                </a:solidFill>
              </a:rPr>
              <a:t>福利构成：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五险一金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提供食宿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年度体检  补充商业险     带薪年休假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等</a:t>
            </a:r>
            <a:endParaRPr lang="zh-CN" alt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加入南星，丰富多彩的主题文化活动根本停不下来</a:t>
            </a:r>
            <a:endParaRPr lang="zh-CN" alt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</a:rPr>
              <a:t>各类运动项目、文艺节目联赛、员工户外拓展活动、团体旅游、员工生日会、公司年会</a:t>
            </a:r>
            <a:r>
              <a:rPr lang="en-US" altLang="zh-CN" sz="1400" dirty="0" smtClean="0">
                <a:solidFill>
                  <a:schemeClr val="tx2">
                    <a:lumMod val="50000"/>
                  </a:schemeClr>
                </a:solidFill>
              </a:rPr>
              <a:t>……</a:t>
            </a:r>
            <a:endParaRPr lang="en-US" altLang="zh-CN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zh-CN" altLang="en-US" sz="105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00174"/>
            <a:ext cx="4041775" cy="3857652"/>
          </a:xfrm>
        </p:spPr>
        <p:txBody>
          <a:bodyPr>
            <a:normAutofit fontScale="85000"/>
          </a:bodyPr>
          <a:lstStyle/>
          <a:p>
            <a:r>
              <a:rPr lang="zh-CN" altLang="en-US" sz="1800" dirty="0" smtClean="0">
                <a:solidFill>
                  <a:srgbClr val="FF0000"/>
                </a:solidFill>
              </a:rPr>
              <a:t>公司简介：</a:t>
            </a:r>
            <a:r>
              <a:rPr lang="zh-CN" altLang="en-US" sz="1800" dirty="0" smtClean="0"/>
              <a:t>清远市南星化工有限公司位于广东省清远市高新区雄兴工业区</a:t>
            </a:r>
            <a:r>
              <a:rPr lang="en-US" sz="1800" dirty="0" smtClean="0"/>
              <a:t>D</a:t>
            </a:r>
            <a:r>
              <a:rPr lang="zh-CN" altLang="en-US" sz="1800" dirty="0" smtClean="0"/>
              <a:t>区</a:t>
            </a:r>
            <a:r>
              <a:rPr lang="en-US" sz="1800" dirty="0" smtClean="0"/>
              <a:t>D4</a:t>
            </a:r>
            <a:r>
              <a:rPr lang="zh-CN" altLang="en-US" sz="1800" dirty="0" smtClean="0"/>
              <a:t>地块，是由清远市南星化工有限公司投资的独资企业，总投资为</a:t>
            </a:r>
            <a:r>
              <a:rPr lang="en-US" sz="1800" dirty="0" smtClean="0"/>
              <a:t>3000</a:t>
            </a:r>
            <a:r>
              <a:rPr lang="zh-CN" altLang="en-US" sz="1800" dirty="0" smtClean="0"/>
              <a:t>万人民币，占地面积</a:t>
            </a:r>
            <a:r>
              <a:rPr lang="en-US" sz="1800" dirty="0" smtClean="0"/>
              <a:t>66700</a:t>
            </a:r>
            <a:r>
              <a:rPr lang="zh-CN" altLang="en-US" sz="1800" dirty="0" smtClean="0"/>
              <a:t>平方米。公司生产、销售含易燃溶剂的合成树脂、油漆、辅助材料、涂料等制品。集研发、生产、销售、售后于一体，公司研发生产的“南星树脂”产品是配制木器漆和工业漆的理想原料，热销国内外市场。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zh-CN" altLang="en-US" sz="1800" dirty="0" smtClean="0">
                <a:solidFill>
                  <a:srgbClr val="FF0000"/>
                </a:solidFill>
              </a:rPr>
              <a:t>企业使命：</a:t>
            </a:r>
            <a:r>
              <a:rPr lang="zh-CN" altLang="en-US" sz="1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专注绿色环保，创一流企业</a:t>
            </a:r>
            <a:r>
              <a:rPr lang="zh-CN" altLang="en-US" sz="1800" dirty="0" smtClean="0">
                <a:solidFill>
                  <a:schemeClr val="tx2">
                    <a:lumMod val="75000"/>
                  </a:schemeClr>
                </a:solidFill>
              </a:rPr>
              <a:t>。              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r>
              <a:rPr lang="zh-CN" altLang="en-US" sz="1800" dirty="0" smtClean="0">
                <a:solidFill>
                  <a:srgbClr val="FF0000"/>
                </a:solidFill>
              </a:rPr>
              <a:t>创新理念：</a:t>
            </a:r>
            <a:r>
              <a:rPr lang="zh-CN" altLang="en-US" sz="1800" dirty="0" smtClean="0">
                <a:solidFill>
                  <a:schemeClr val="tx2">
                    <a:lumMod val="75000"/>
                  </a:schemeClr>
                </a:solidFill>
              </a:rPr>
              <a:t>见人之所共见，思人之所未思。</a:t>
            </a:r>
            <a:endParaRPr lang="zh-CN" alt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zh-CN" altLang="en-US" sz="1800" dirty="0" smtClean="0">
                <a:solidFill>
                  <a:srgbClr val="FF0000"/>
                </a:solidFill>
              </a:rPr>
              <a:t>价值理念</a:t>
            </a:r>
            <a:r>
              <a:rPr lang="zh-CN" altLang="en-US" sz="1800" dirty="0" smtClean="0">
                <a:solidFill>
                  <a:schemeClr val="tx2">
                    <a:lumMod val="75000"/>
                  </a:schemeClr>
                </a:solidFill>
              </a:rPr>
              <a:t>：意志为盾，知识为剑，成就非</a:t>
            </a:r>
            <a:endParaRPr lang="en-US" altLang="zh-CN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zh-CN" altLang="en-US" sz="1800" dirty="0" smtClean="0">
                <a:solidFill>
                  <a:schemeClr val="tx2">
                    <a:lumMod val="75000"/>
                  </a:schemeClr>
                </a:solidFill>
              </a:rPr>
              <a:t>                       凡</a:t>
            </a:r>
            <a:r>
              <a:rPr lang="zh-CN" altLang="en-US" sz="1800" dirty="0" smtClean="0"/>
              <a:t>。</a:t>
            </a:r>
            <a:endParaRPr lang="zh-CN" altLang="en-US" sz="1800" dirty="0" smtClean="0"/>
          </a:p>
          <a:p>
            <a:r>
              <a:rPr lang="zh-CN" altLang="en-US" sz="1800" dirty="0" smtClean="0">
                <a:solidFill>
                  <a:srgbClr val="FF0000"/>
                </a:solidFill>
              </a:rPr>
              <a:t>人本理念</a:t>
            </a:r>
            <a:r>
              <a:rPr lang="zh-CN" altLang="en-US" sz="1600" dirty="0" smtClean="0">
                <a:solidFill>
                  <a:srgbClr val="FF0000"/>
                </a:solidFill>
              </a:rPr>
              <a:t>：</a:t>
            </a:r>
            <a:r>
              <a:rPr lang="zh-CN" altLang="en-US" sz="1600" dirty="0" smtClean="0">
                <a:solidFill>
                  <a:schemeClr val="tx2">
                    <a:lumMod val="75000"/>
                  </a:schemeClr>
                </a:solidFill>
              </a:rPr>
              <a:t>会学</a:t>
            </a:r>
            <a:r>
              <a:rPr lang="zh-CN" altLang="en-US" sz="1600" dirty="0" smtClean="0"/>
              <a:t>的你最好、健康的你最棒。</a:t>
            </a:r>
            <a:endParaRPr lang="en-US" altLang="zh-CN" sz="1600" dirty="0" smtClean="0"/>
          </a:p>
          <a:p>
            <a:endParaRPr lang="zh-CN" alt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2"/>
          </p:nvPr>
        </p:nvGraphicFramePr>
        <p:xfrm>
          <a:off x="457200" y="3286124"/>
          <a:ext cx="4040188" cy="3074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5429264"/>
            <a:ext cx="4041775" cy="857256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dirty="0" smtClean="0"/>
              <a:t>有意向者请投简历至邮箱： </a:t>
            </a:r>
            <a:r>
              <a:rPr lang="en-US" altLang="zh-CN" dirty="0" smtClean="0"/>
              <a:t>2015549711@qq.com</a:t>
            </a:r>
            <a:endParaRPr lang="en-US" altLang="zh-CN" dirty="0" smtClean="0"/>
          </a:p>
          <a:p>
            <a:r>
              <a:rPr lang="zh-CN" altLang="en-US" dirty="0" smtClean="0"/>
              <a:t>联系电话：</a:t>
            </a:r>
            <a:r>
              <a:rPr lang="en-US" altLang="zh-CN" dirty="0" smtClean="0"/>
              <a:t>18029701337</a:t>
            </a:r>
            <a:r>
              <a:rPr lang="zh-CN" altLang="en-US" dirty="0" smtClean="0"/>
              <a:t>                                                        </a:t>
            </a:r>
            <a:r>
              <a:rPr lang="en-US" altLang="zh-CN" sz="2400" dirty="0" smtClean="0"/>
              <a:t> </a:t>
            </a:r>
            <a:r>
              <a:rPr lang="en-US" altLang="zh-CN" sz="2400" dirty="0" smtClean="0">
                <a:solidFill>
                  <a:srgbClr val="7030A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I’m  here  ,where   are   you?</a:t>
            </a:r>
            <a:endParaRPr lang="zh-CN" altLang="en-US" dirty="0">
              <a:solidFill>
                <a:srgbClr val="7030A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12" name="五角星 11"/>
          <p:cNvSpPr/>
          <p:nvPr/>
        </p:nvSpPr>
        <p:spPr>
          <a:xfrm>
            <a:off x="428596" y="0"/>
            <a:ext cx="914400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五角星 12"/>
          <p:cNvSpPr/>
          <p:nvPr/>
        </p:nvSpPr>
        <p:spPr>
          <a:xfrm>
            <a:off x="642910" y="0"/>
            <a:ext cx="857256" cy="71438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634</Words>
  <Application>WPS 演示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Wingdings 2</vt:lpstr>
      <vt:lpstr>华文行楷</vt:lpstr>
      <vt:lpstr>华文隶书</vt:lpstr>
      <vt:lpstr>Constantia</vt:lpstr>
      <vt:lpstr>Calibri</vt:lpstr>
      <vt:lpstr>隶书</vt:lpstr>
      <vt:lpstr>微软雅黑</vt:lpstr>
      <vt:lpstr>Arial Unicode MS</vt:lpstr>
      <vt:lpstr>流畅</vt:lpstr>
      <vt:lpstr>            清远市南星化工有限公司          2017年校园招聘简章--Looking forward to your joining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南星树脂</dc:title>
  <dc:creator>Administrator</dc:creator>
  <cp:lastModifiedBy>Administrator</cp:lastModifiedBy>
  <cp:revision>44</cp:revision>
  <dcterms:created xsi:type="dcterms:W3CDTF">2017-06-21T00:38:00Z</dcterms:created>
  <dcterms:modified xsi:type="dcterms:W3CDTF">2017-07-24T06:33:22Z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2052-10.1.0.6690</vt:lpwstr>
  </property>
</Properties>
</file>